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93" r:id="rId3"/>
    <p:sldId id="994" r:id="rId4"/>
    <p:sldId id="998" r:id="rId5"/>
    <p:sldId id="999" r:id="rId6"/>
    <p:sldId id="996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84" d="100"/>
          <a:sy n="84" d="100"/>
        </p:scale>
        <p:origin x="691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 Tuesday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 this a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9946"/>
            <a:ext cx="11485848" cy="656846"/>
          </a:xfrm>
        </p:spPr>
        <p:txBody>
          <a:bodyPr/>
          <a:lstStyle/>
          <a:p>
            <a:pPr indent="635" algn="ctr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引导的一般疑问句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1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0909" y="1474974"/>
            <a:ext cx="2731969" cy="729890"/>
          </a:xfrm>
          <a:prstGeom prst="rect">
            <a:avLst/>
          </a:prstGeom>
        </p:spPr>
      </p:pic>
      <p:pic>
        <p:nvPicPr>
          <p:cNvPr id="4" name="aw44.jpg" descr="id:214749312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5" y="2492897"/>
            <a:ext cx="2998047" cy="187220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457198" y="2492896"/>
            <a:ext cx="8686680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 Ling wants to know the thing in her hand. 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does she ask about it?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杨玲想知道她手里的东西是否是盒子。她是怎么问的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164" y="1038172"/>
            <a:ext cx="11456538" cy="519914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3600180"/>
            <a:ext cx="11485848" cy="2637132"/>
          </a:xfrm>
        </p:spPr>
        <p:txBody>
          <a:bodyPr/>
          <a:lstStyle/>
          <a:p>
            <a:pPr indent="635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this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引导的一般疑问句通常用于询问近处的单数事物或人物的身份、属性等，后面跟名词或名词短语。回答时，肯定回答用</a:t>
            </a:r>
          </a:p>
          <a:p>
            <a:pPr indent="635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 is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 否定回答用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 isn’t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。例如：</a:t>
            </a:r>
          </a:p>
          <a:p>
            <a:pPr indent="635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—Is this your bag?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这是你的包吗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—Yes, it is.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是的，它是。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5框架构建.eps" descr="id:21474931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075892"/>
            <a:ext cx="2522978" cy="652080"/>
          </a:xfrm>
          <a:prstGeom prst="rect">
            <a:avLst/>
          </a:prstGeom>
        </p:spPr>
      </p:pic>
      <p:pic>
        <p:nvPicPr>
          <p:cNvPr id="5" name="JG4.eps" descr="id:214749314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622343" y="1951167"/>
            <a:ext cx="8773443" cy="1504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93245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teddy?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259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5进阶训练.eps" descr="id:21474931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1382" y="1268760"/>
            <a:ext cx="3225552" cy="93238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14014" y="4142047"/>
            <a:ext cx="1133268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根据问号可知，这是一般疑问句，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this ...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用于询问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吗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 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2638" y="29249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872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box.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259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 this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514014" y="3423776"/>
            <a:ext cx="113326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表明是在提醒对方看某个物品，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a box.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这是一个盒子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 是陈述句， 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3494" y="2171907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48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566" y="1607192"/>
            <a:ext cx="3502104" cy="105715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5386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阅读对话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根据对话内容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选择正确的答案。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 this a teddy?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Yes, this is a bag.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t17a.jpg" descr="id:214749316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6" y="2996952"/>
            <a:ext cx="4392488" cy="2180154"/>
          </a:xfrm>
          <a:prstGeom prst="rect">
            <a:avLst/>
          </a:prstGeom>
        </p:spPr>
      </p:pic>
      <p:pic>
        <p:nvPicPr>
          <p:cNvPr id="4" name="xbt16a.jpg" descr="id:214749316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103778" y="2996952"/>
            <a:ext cx="4014065" cy="220336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618406" y="30378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191550" y="29969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dirty="0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50061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结合图片中指着狗以及回答是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No,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结合图片中是书包以及问句可知，答语是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52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194</Words>
  <Application>Microsoft Office PowerPoint</Application>
  <PresentationFormat>自定义</PresentationFormat>
  <Paragraphs>26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用户</cp:lastModifiedBy>
  <cp:revision>339</cp:revision>
  <dcterms:created xsi:type="dcterms:W3CDTF">2020-11-06T05:24:00Z</dcterms:created>
  <dcterms:modified xsi:type="dcterms:W3CDTF">2025-05-27T09:24:28Z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